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63" r:id="rId2"/>
    <p:sldId id="258" r:id="rId3"/>
    <p:sldId id="262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74850B-5977-4329-A8FB-72887BAF3027}" v="5" dt="2026-08-05T07:28:31.6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06T01:33:33.52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0 108,'98'-2,"107"5,-184 0,32 8,-34-6,0-1,22 2,21-3,87-6,-86-7,-49 7,0 0,0 1,0 1,1 0,-1 1,20 3,59 7,176-2,-208-9,-35 3,-1 0,39 9,-33-5,35 3,255-7,-164-3,-103 0,83 3,-112 0,1 1,-1 1,33 9,-24-3,0-1,0-2,1-1,0-2,49-1,20-2,93-5,-109-10,-56 8,43-3,264 7,-173 4,-158-2,0-1,0 0,0 0,0-1,0 1,-1-2,1 1,0-1,12-7,-4 0,0-1,-1 0,15-15,-14 12,1 1,0 0,34-18,-40 26,1 0,-1 0,1 2,-1-1,1 1,0 1,0 0,15 0,275 2,-120 2,-66 0,128-4,-192-7,-41 7,0 0,0 0,0 1,0 1,0 0,14 1,86 11,218-7,-184-7,-121 3,-1 1,0 1,40 10,-20-6,-1-2,1-2,1-1,46-5,-1 1,365 2,-441 1,1 0,0 2,-1-1,0 2,0 0,23 10,-20-7,1-1,-1-1,30 6,67-5,-87-7,-1 2,1 1,-1 0,0 2,26 8,-19-3,1-1,-1-1,43 3,102-6,-133-4,0-3,-1-1,1-3,-1-1,0-2,78-30,-96 30,0 0,1 2,0 1,0 1,1 1,-1 1,44 0,199 8,-243-3,0 2,38 8,-33-5,34 2,262-5,-169-5,597 2,-736-1,1-1,-1-1,22-6,-18 3,36-3,-34 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06T01:33:35.8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0 155,'10'0,"0"-1,-1 0,1-1,0 0,-1 0,0-1,15-6,0-3,32-21,7-4,-50 32,1 0,-1 1,1 1,-1 0,27-3,12-2,-7 1,0 1,46 0,92 7,-60 2,-101-3,0-1,-1 0,0 2,1 1,-1 1,0 0,40 13,-36-7,1-1,1-1,-1-2,54 5,112-9,-113-3,-49 2,48 0,147-19,-153 10,0 4,110 5,-74 2,-3-1,130-3,-160-8,-62 6,1 2,-1 0,1 0,0 2,-1-1,1 2,0 0,-1 0,20 6,0 4,-23-7,1 0,0 0,0-1,0-1,0 0,0 0,0-1,0 0,1-1,20-2,54-10,2 5,125 5,-118 3,-68 0,-1 2,38 8,30 3,-68-12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8620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19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5044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5185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11211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7401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64271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49572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8368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9379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66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34300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0271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80102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31430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7083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2C2FF-BC7C-4B01-8F6D-303BAC26EC48}" type="datetimeFigureOut">
              <a:rPr lang="en-SG" smtClean="0"/>
              <a:t>2/9/2026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F93875-7338-42D2-8B0B-BC347E90956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29298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customXml" Target="../ink/ink2.xml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0CE5F-7411-22DD-20BE-41D4B1396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2F35AC-67CB-C53F-3632-DA7C389BC5F6}"/>
              </a:ext>
            </a:extLst>
          </p:cNvPr>
          <p:cNvSpPr txBox="1"/>
          <p:nvPr/>
        </p:nvSpPr>
        <p:spPr>
          <a:xfrm>
            <a:off x="1353910" y="162465"/>
            <a:ext cx="9187542" cy="9541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SG" sz="2800" b="1" dirty="0">
                <a:highlight>
                  <a:srgbClr val="FFFF00"/>
                </a:highlight>
              </a:rPr>
              <a:t>Cleaning Services -Briefing on Common Area cleaning  and Do’s and </a:t>
            </a:r>
            <a:r>
              <a:rPr lang="en-SG" sz="2800" b="1" dirty="0" err="1">
                <a:highlight>
                  <a:srgbClr val="FFFF00"/>
                </a:highlight>
              </a:rPr>
              <a:t>Don’t’s</a:t>
            </a:r>
            <a:r>
              <a:rPr lang="en-SG" sz="2800" b="1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995A2D-8856-67F3-540E-D08459D40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1" y="1284069"/>
            <a:ext cx="4952999" cy="31854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768835-FDD1-0E87-5082-018E676E1D76}"/>
              </a:ext>
            </a:extLst>
          </p:cNvPr>
          <p:cNvSpPr txBox="1"/>
          <p:nvPr/>
        </p:nvSpPr>
        <p:spPr>
          <a:xfrm>
            <a:off x="228600" y="4857452"/>
            <a:ext cx="11008860" cy="200054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>
                <a:highlight>
                  <a:srgbClr val="FFFF00"/>
                </a:highlight>
              </a:rPr>
              <a:t>Council Feedback </a:t>
            </a:r>
            <a:r>
              <a:rPr lang="en-US" sz="2800" b="1" dirty="0"/>
              <a:t>: </a:t>
            </a:r>
            <a:r>
              <a:rPr lang="en-US" sz="2400" b="1" dirty="0"/>
              <a:t>Actually, can ask cleaners to hi jet &amp; wash more B1 more regularly !</a:t>
            </a:r>
          </a:p>
          <a:p>
            <a:pPr marL="514350" indent="-514350">
              <a:buAutoNum type="arabicPeriod"/>
            </a:pPr>
            <a:endParaRPr lang="en-US" sz="2400" b="1" dirty="0"/>
          </a:p>
          <a:p>
            <a:pPr marL="514350" indent="-514350">
              <a:buAutoNum type="arabicPeriod"/>
            </a:pPr>
            <a:r>
              <a:rPr lang="en-US" sz="2400" b="1" dirty="0"/>
              <a:t>Some cleaners seems staying at their store even not tea breaks or lunch hours</a:t>
            </a:r>
            <a:endParaRPr lang="en-SG" sz="2400" b="1" dirty="0"/>
          </a:p>
        </p:txBody>
      </p:sp>
    </p:spTree>
    <p:extLst>
      <p:ext uri="{BB962C8B-B14F-4D97-AF65-F5344CB8AC3E}">
        <p14:creationId xmlns:p14="http://schemas.microsoft.com/office/powerpoint/2010/main" val="3713734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29D8B-9C72-EDEB-8B29-D21D4DAA3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E0814DD-ECE0-F8E4-8ACA-7BF4057AAD59}"/>
              </a:ext>
            </a:extLst>
          </p:cNvPr>
          <p:cNvSpPr txBox="1"/>
          <p:nvPr/>
        </p:nvSpPr>
        <p:spPr>
          <a:xfrm>
            <a:off x="1077686" y="1905506"/>
            <a:ext cx="100366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3200" b="1" dirty="0"/>
              <a:t>Feedback from resident asking why some cleaners just busy with their hp during working hour </a:t>
            </a:r>
          </a:p>
          <a:p>
            <a:pPr marL="457200" indent="-457200">
              <a:buFontTx/>
              <a:buChar char="-"/>
            </a:pPr>
            <a:endParaRPr lang="en-US" sz="3200" b="1" dirty="0"/>
          </a:p>
          <a:p>
            <a:pPr marL="457200" indent="-457200">
              <a:buFontTx/>
              <a:buChar char="-"/>
            </a:pPr>
            <a:r>
              <a:rPr lang="en-US" sz="3200" b="1" dirty="0"/>
              <a:t>Feedback on the All-lobby area Railing dusty and dirty . </a:t>
            </a:r>
            <a:endParaRPr lang="en-SG" sz="32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1D509C-A699-2369-09EF-B9955FDD2CB1}"/>
              </a:ext>
            </a:extLst>
          </p:cNvPr>
          <p:cNvSpPr txBox="1"/>
          <p:nvPr/>
        </p:nvSpPr>
        <p:spPr>
          <a:xfrm>
            <a:off x="1077686" y="500743"/>
            <a:ext cx="9367158" cy="107721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SG" sz="3200" b="1" dirty="0">
                <a:highlight>
                  <a:srgbClr val="FFFF00"/>
                </a:highlight>
              </a:rPr>
              <a:t>Cleaning Services -Briefing on Common Area cleaning  and Do’s and </a:t>
            </a:r>
            <a:r>
              <a:rPr lang="en-SG" sz="3200" b="1" dirty="0" err="1">
                <a:highlight>
                  <a:srgbClr val="FFFF00"/>
                </a:highlight>
              </a:rPr>
              <a:t>Don’t’s</a:t>
            </a:r>
            <a:r>
              <a:rPr lang="en-SG" sz="3200" b="1" dirty="0">
                <a:highlight>
                  <a:srgbClr val="FFFF00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5227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39919-3521-D464-156F-E8D012833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8CEDFE-2893-AC3B-4087-CED8B3F13CC2}"/>
              </a:ext>
            </a:extLst>
          </p:cNvPr>
          <p:cNvSpPr txBox="1"/>
          <p:nvPr/>
        </p:nvSpPr>
        <p:spPr>
          <a:xfrm>
            <a:off x="1353910" y="162465"/>
            <a:ext cx="9187542" cy="9541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SG" sz="2800" b="1" dirty="0">
                <a:highlight>
                  <a:srgbClr val="FFFF00"/>
                </a:highlight>
              </a:rPr>
              <a:t>Cleaning Services -Briefing on Common Area cleaning  and Do’s and </a:t>
            </a:r>
            <a:r>
              <a:rPr lang="en-SG" sz="2800" b="1" dirty="0" err="1">
                <a:highlight>
                  <a:srgbClr val="FFFF00"/>
                </a:highlight>
              </a:rPr>
              <a:t>Don’t’s</a:t>
            </a:r>
            <a:r>
              <a:rPr lang="en-SG" sz="2800" b="1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5910B8-AC5B-F6E1-B47F-DD6E80276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89" y="1455415"/>
            <a:ext cx="2787793" cy="38437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1757BE-05C9-8FC9-DE3B-F06653AFB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435" y="1455415"/>
            <a:ext cx="2781443" cy="38056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E32535-137F-B5FC-8BCB-587973476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855" y="1493517"/>
            <a:ext cx="2629035" cy="38056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B5F1BD-CE53-AC72-4526-B2DF81CF06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1551" y="1493517"/>
            <a:ext cx="3070335" cy="3910434"/>
          </a:xfrm>
          <a:prstGeom prst="rect">
            <a:avLst/>
          </a:prstGeom>
        </p:spPr>
      </p:pic>
      <p:sp>
        <p:nvSpPr>
          <p:cNvPr id="13" name="Arrow: Up 12">
            <a:extLst>
              <a:ext uri="{FF2B5EF4-FFF2-40B4-BE49-F238E27FC236}">
                <a16:creationId xmlns:a16="http://schemas.microsoft.com/office/drawing/2014/main" id="{E2890126-74DB-3B3C-C02D-72939800169C}"/>
              </a:ext>
            </a:extLst>
          </p:cNvPr>
          <p:cNvSpPr/>
          <p:nvPr/>
        </p:nvSpPr>
        <p:spPr>
          <a:xfrm rot="10800000">
            <a:off x="1894114" y="2171702"/>
            <a:ext cx="511628" cy="12954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691A6E80-3C58-2858-D482-3C5D4FC0768B}"/>
              </a:ext>
            </a:extLst>
          </p:cNvPr>
          <p:cNvSpPr/>
          <p:nvPr/>
        </p:nvSpPr>
        <p:spPr>
          <a:xfrm rot="10800000">
            <a:off x="10042073" y="1953983"/>
            <a:ext cx="511628" cy="12954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57406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1881C-A592-DA4F-96B0-8EC69CC9D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C2ADB9D-EA41-C96B-7280-934F2C806A77}"/>
              </a:ext>
            </a:extLst>
          </p:cNvPr>
          <p:cNvSpPr txBox="1"/>
          <p:nvPr/>
        </p:nvSpPr>
        <p:spPr>
          <a:xfrm>
            <a:off x="1349829" y="228600"/>
            <a:ext cx="9367158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SG" sz="2000" b="1" dirty="0">
                <a:highlight>
                  <a:srgbClr val="FFFF00"/>
                </a:highlight>
              </a:rPr>
              <a:t>Cleaning Services -Briefing on Common Area cleaning  and Do’s and </a:t>
            </a:r>
            <a:r>
              <a:rPr lang="en-SG" sz="2000" b="1" dirty="0" err="1">
                <a:highlight>
                  <a:srgbClr val="FFFF00"/>
                </a:highlight>
              </a:rPr>
              <a:t>Don’t’s</a:t>
            </a:r>
            <a:r>
              <a:rPr lang="en-SG" sz="2000" b="1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28578A-D4F1-DAE7-4565-05D7FEABDD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54" t="2748" r="4080"/>
          <a:stretch>
            <a:fillRect/>
          </a:stretch>
        </p:blipFill>
        <p:spPr>
          <a:xfrm>
            <a:off x="2016578" y="740228"/>
            <a:ext cx="8158844" cy="58891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418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8E49B-D5FD-62C5-4D5E-EBF795F5D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07DD740-4F59-6119-4385-A60B0B9412F4}"/>
              </a:ext>
            </a:extLst>
          </p:cNvPr>
          <p:cNvSpPr txBox="1"/>
          <p:nvPr/>
        </p:nvSpPr>
        <p:spPr>
          <a:xfrm>
            <a:off x="228599" y="174172"/>
            <a:ext cx="11332029" cy="46166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highlight>
                  <a:srgbClr val="FFFF00"/>
                </a:highlight>
              </a:rPr>
              <a:t>Cleaning Services -Briefing on Common Area cleaning -  Do’s and </a:t>
            </a:r>
            <a:r>
              <a:rPr lang="en-SG" sz="2400" b="1" dirty="0" err="1">
                <a:highlight>
                  <a:srgbClr val="FFFF00"/>
                </a:highlight>
              </a:rPr>
              <a:t>Don’t’s</a:t>
            </a:r>
            <a:r>
              <a:rPr lang="en-SG" sz="2400" b="1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CD82F5-1150-97D4-AFCF-B3ED7A6259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47" t="2210" r="14364" b="4675"/>
          <a:stretch>
            <a:fillRect/>
          </a:stretch>
        </p:blipFill>
        <p:spPr>
          <a:xfrm>
            <a:off x="1208314" y="892629"/>
            <a:ext cx="9862458" cy="5660571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324473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CA637-8E88-28A5-1B61-44B7FB640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5730541-17CD-25FD-81A9-C4BEE02A49E8}"/>
              </a:ext>
            </a:extLst>
          </p:cNvPr>
          <p:cNvSpPr txBox="1"/>
          <p:nvPr/>
        </p:nvSpPr>
        <p:spPr>
          <a:xfrm>
            <a:off x="1412421" y="446315"/>
            <a:ext cx="9367158" cy="9541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SG" sz="2800" b="1" dirty="0">
                <a:highlight>
                  <a:srgbClr val="FFFF00"/>
                </a:highlight>
              </a:rPr>
              <a:t>Cleaning Services -Briefing on Common Area cleaning  and Do’s and </a:t>
            </a:r>
            <a:r>
              <a:rPr lang="en-SG" sz="2800" b="1" dirty="0" err="1">
                <a:highlight>
                  <a:srgbClr val="FFFF00"/>
                </a:highlight>
              </a:rPr>
              <a:t>Don’t’s</a:t>
            </a:r>
            <a:r>
              <a:rPr lang="en-SG" sz="2800" b="1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07942C-907A-45FC-6286-6BFEC74E89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8"/>
          <a:stretch>
            <a:fillRect/>
          </a:stretch>
        </p:blipFill>
        <p:spPr>
          <a:xfrm>
            <a:off x="1333500" y="1915262"/>
            <a:ext cx="9446079" cy="27287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54BA8D6-426B-5677-2E11-224F1F491C5D}"/>
                  </a:ext>
                </a:extLst>
              </p14:cNvPr>
              <p14:cNvContentPartPr/>
              <p14:nvPr/>
            </p14:nvContentPartPr>
            <p14:xfrm>
              <a:off x="3603103" y="3607800"/>
              <a:ext cx="3547440" cy="83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54BA8D6-426B-5677-2E11-224F1F491C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49103" y="3500160"/>
                <a:ext cx="365508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F288CFD-6F83-981C-D1B7-67B740DA2FAB}"/>
                  </a:ext>
                </a:extLst>
              </p14:cNvPr>
              <p14:cNvContentPartPr/>
              <p14:nvPr/>
            </p14:nvContentPartPr>
            <p14:xfrm>
              <a:off x="2514463" y="3852240"/>
              <a:ext cx="1359720" cy="561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F288CFD-6F83-981C-D1B7-67B740DA2FA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60463" y="3744240"/>
                <a:ext cx="1467360" cy="27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24392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141</TotalTime>
  <Words>129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CM 2412</dc:creator>
  <cp:lastModifiedBy>CM 2412</cp:lastModifiedBy>
  <cp:revision>7</cp:revision>
  <dcterms:created xsi:type="dcterms:W3CDTF">2026-06-29T14:05:53Z</dcterms:created>
  <dcterms:modified xsi:type="dcterms:W3CDTF">2026-09-02T02:04:42Z</dcterms:modified>
</cp:coreProperties>
</file>